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iinform.ru/services/persons/172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nbrkomi.ru/page/3172" TargetMode="External"/><Relationship Id="rId4" Type="http://schemas.openxmlformats.org/officeDocument/2006/relationships/hyperlink" Target="http://sportlegend.kulichki.net/skiing/rochev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4" name="Picture 8" descr="http://upload.wikimedia.org/wikipedia/commons/thumb/5/54/Flag_of_Komi.svg/1000px-Flag_of_Komi.svg.png?uselang=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4800" y="12954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9092A2"/>
                    </a:outerShdw>
                  </a:cont>
                  <a:cont type="tree" name="">
                    <a:effect ref="fillLine"/>
                    <a:outerShdw dist="38100" dir="2700000" algn="tl">
                      <a:srgbClr val="353740"/>
                    </a:outerShdw>
                  </a:cont>
                  <a:effect ref="fillLine"/>
                </a:effectDag>
                <a:latin typeface="Bauhaus 93" pitchFamily="82" charset="0"/>
              </a:rPr>
              <a:t>История </a:t>
            </a:r>
          </a:p>
          <a:p>
            <a:r>
              <a:rPr lang="ru-RU" sz="6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9092A2"/>
                    </a:outerShdw>
                  </a:cont>
                  <a:cont type="tree" name="">
                    <a:effect ref="fillLine"/>
                    <a:outerShdw dist="38100" dir="2700000" algn="tl">
                      <a:srgbClr val="353740"/>
                    </a:outerShdw>
                  </a:cont>
                  <a:effect ref="fillLine"/>
                </a:effectDag>
                <a:latin typeface="Bauhaus 93" pitchFamily="82" charset="0"/>
              </a:rPr>
              <a:t> развития лыжного спорта</a:t>
            </a:r>
          </a:p>
          <a:p>
            <a:r>
              <a:rPr lang="ru-RU" sz="6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9092A2"/>
                    </a:outerShdw>
                  </a:cont>
                  <a:cont type="tree" name="">
                    <a:effect ref="fillLine"/>
                    <a:outerShdw dist="38100" dir="2700000" algn="tl">
                      <a:srgbClr val="353740"/>
                    </a:outerShdw>
                  </a:cont>
                  <a:effect ref="fillLine"/>
                </a:effectDag>
                <a:latin typeface="Bauhaus 93" pitchFamily="82" charset="0"/>
              </a:rPr>
              <a:t>            в Республике Коми</a:t>
            </a:r>
            <a:endParaRPr lang="ru-RU" sz="6000" dirty="0"/>
          </a:p>
        </p:txBody>
      </p:sp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1752600" cy="20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4207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 smtClean="0"/>
              <a:t>Спасибо за внимание!</a:t>
            </a:r>
            <a:endParaRPr lang="ru-RU" sz="3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838200"/>
            <a:ext cx="1342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Источники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066800"/>
            <a:ext cx="2235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295400"/>
            <a:ext cx="5181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http://www.komiinform.ru/services/persons/172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sportlegend.kulichki.net/skiing/rochev.htm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www.nbrkomi.ru/page/3172</a:t>
            </a:r>
            <a:endParaRPr lang="ru-RU" dirty="0" smtClean="0"/>
          </a:p>
          <a:p>
            <a:r>
              <a:rPr lang="ru-RU" dirty="0" err="1" smtClean="0"/>
              <a:t>Бутин</a:t>
            </a:r>
            <a:r>
              <a:rPr lang="ru-RU" dirty="0" smtClean="0"/>
              <a:t> И.М. Лыжный спорт: Учеб. пособие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учеб. заведений. -</a:t>
            </a:r>
            <a:r>
              <a:rPr lang="ru-RU" dirty="0" err="1" smtClean="0"/>
              <a:t>М.:Издательский</a:t>
            </a:r>
            <a:r>
              <a:rPr lang="ru-RU" dirty="0" smtClean="0"/>
              <a:t> центр "Академия",2000.С.179-180</a:t>
            </a:r>
          </a:p>
          <a:p>
            <a:r>
              <a:rPr lang="ru-RU" dirty="0" smtClean="0"/>
              <a:t>Горячая лыжня// Трибуна 03.04.2003</a:t>
            </a:r>
          </a:p>
          <a:p>
            <a:r>
              <a:rPr lang="ru-RU" dirty="0" smtClean="0"/>
              <a:t>Раменская Т.И. Юный лыжник (Учебно-популярная книга о многолетней тренировке лыжников-гонщиков). - </a:t>
            </a:r>
            <a:r>
              <a:rPr lang="ru-RU" dirty="0" err="1" smtClean="0"/>
              <a:t>М.:СпортАкадемПресс</a:t>
            </a:r>
            <a:r>
              <a:rPr lang="ru-RU" dirty="0" smtClean="0"/>
              <a:t>, 2004г.-204с</a:t>
            </a:r>
          </a:p>
          <a:p>
            <a:r>
              <a:rPr lang="ru-RU" dirty="0" smtClean="0"/>
              <a:t>Раменская Т.Н Россия - великая лыжная держава XX столетия М:СпортАкадем-Пресс, 2002. - 176с.</a:t>
            </a:r>
          </a:p>
          <a:p>
            <a:r>
              <a:rPr lang="ru-RU" dirty="0" smtClean="0"/>
              <a:t>Сахаров А. Большой праздник лыж // Вечерняя пятница #23, 15.02.2005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5486400"/>
            <a:ext cx="1219200" cy="11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172200" y="4419600"/>
            <a:ext cx="27265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Андрей Волков Львович</a:t>
            </a:r>
          </a:p>
          <a:p>
            <a:r>
              <a:rPr lang="ru-RU" dirty="0" smtClean="0"/>
              <a:t>10 «а»</a:t>
            </a:r>
          </a:p>
          <a:p>
            <a:r>
              <a:rPr lang="ru-RU" dirty="0" smtClean="0"/>
              <a:t>02.06.2013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533400"/>
            <a:ext cx="7951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small" dirty="0" smtClean="0"/>
              <a:t>Зима занимает большую часть года в Республике Коми</a:t>
            </a:r>
          </a:p>
          <a:p>
            <a:r>
              <a:rPr lang="ru-RU" sz="2400" b="1" cap="small" dirty="0" smtClean="0"/>
              <a:t>И поэтому, лыжный спорт стал основной </a:t>
            </a:r>
          </a:p>
          <a:p>
            <a:r>
              <a:rPr lang="ru-RU" sz="2400" b="1" cap="small" dirty="0" smtClean="0"/>
              <a:t>                                                                 отраслью спорта в Коми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486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 smtClean="0"/>
              <a:t> Известно много имен профессиональных спортсменов,</a:t>
            </a:r>
          </a:p>
          <a:p>
            <a:r>
              <a:rPr lang="ru-RU" sz="2400" b="1" cap="small" dirty="0" smtClean="0"/>
              <a:t>    наших земляков, ставших знаменитыми на весь мир.</a:t>
            </a:r>
            <a:endParaRPr lang="ru-RU" sz="2400" dirty="0"/>
          </a:p>
        </p:txBody>
      </p:sp>
      <p:pic>
        <p:nvPicPr>
          <p:cNvPr id="1026" name="Picture 2" descr="http://s002.radikal.ru/i198/1002/8e/27d36fb474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076825" cy="33790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093" y="0"/>
            <a:ext cx="9506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441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 smtClean="0"/>
              <a:t>Лыжи в коми – национальное, народное, средство</a:t>
            </a:r>
          </a:p>
          <a:p>
            <a:r>
              <a:rPr lang="ru-RU" sz="2400" b="1" cap="small" dirty="0" smtClean="0"/>
              <a:t>укрепления здоровья, отдыха и развлечений</a:t>
            </a:r>
          </a:p>
          <a:p>
            <a:endParaRPr lang="ru-RU" sz="2400" b="1" cap="small" dirty="0" smtClean="0"/>
          </a:p>
          <a:p>
            <a:r>
              <a:rPr lang="ru-RU" sz="2400" b="1" cap="small" dirty="0" smtClean="0"/>
              <a:t>А начал развиваться лыжный спорт в Коми крае в 1918 году</a:t>
            </a:r>
          </a:p>
          <a:p>
            <a:r>
              <a:rPr lang="ru-RU" sz="2400" b="1" cap="small" dirty="0" smtClean="0"/>
              <a:t>с введения Всеобщего военного обучения, которое предусматривало занятия лыжными гонками. </a:t>
            </a:r>
          </a:p>
          <a:p>
            <a:endParaRPr lang="ru-RU" sz="2400" b="1" cap="small" dirty="0" smtClean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1433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28600" y="4495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small" dirty="0" smtClean="0"/>
              <a:t>В это время возникают первые спортивные клубы : </a:t>
            </a:r>
          </a:p>
          <a:p>
            <a:r>
              <a:rPr lang="ru-RU" sz="2400" b="1" cap="small" dirty="0" smtClean="0"/>
              <a:t>" Заря" (</a:t>
            </a:r>
            <a:r>
              <a:rPr lang="ru-RU" sz="2400" b="1" cap="small" dirty="0" err="1" smtClean="0"/>
              <a:t>Усть-Сысольск</a:t>
            </a:r>
            <a:r>
              <a:rPr lang="ru-RU" sz="2400" b="1" cap="small" dirty="0" smtClean="0"/>
              <a:t>), "Сокол" (</a:t>
            </a:r>
            <a:r>
              <a:rPr lang="ru-RU" sz="2400" b="1" cap="small" dirty="0" err="1" smtClean="0"/>
              <a:t>с.Небдино</a:t>
            </a:r>
            <a:r>
              <a:rPr lang="ru-RU" sz="2400" b="1" cap="small" dirty="0" smtClean="0"/>
              <a:t>), "Геркулес" (с.Визинга).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381000"/>
            <a:ext cx="891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b="1" cap="small" dirty="0" smtClean="0"/>
              <a:t>В 1921 году в Республике Коми проведена первая </a:t>
            </a:r>
          </a:p>
          <a:p>
            <a:r>
              <a:rPr lang="ru-RU" sz="2400" b="1" cap="small" dirty="0" smtClean="0"/>
              <a:t>Коми Олимпиада, в которой приняли участие более 180 спортсменов. </a:t>
            </a:r>
          </a:p>
          <a:p>
            <a:pPr>
              <a:buFont typeface="Courier New" pitchFamily="49" charset="0"/>
              <a:buChar char="o"/>
            </a:pPr>
            <a:r>
              <a:rPr lang="ru-RU" sz="2400" b="1" cap="small" dirty="0" smtClean="0"/>
              <a:t>В 1922 году состоялся первый лыжный чемпионат </a:t>
            </a:r>
          </a:p>
          <a:p>
            <a:r>
              <a:rPr lang="ru-RU" sz="2400" b="1" cap="small" dirty="0" err="1" smtClean="0"/>
              <a:t>Усть-Сысольска</a:t>
            </a:r>
            <a:endParaRPr lang="ru-RU" sz="2400" b="1" cap="small" dirty="0" smtClean="0"/>
          </a:p>
          <a:p>
            <a:pPr>
              <a:buFont typeface="Courier New" pitchFamily="49" charset="0"/>
              <a:buChar char="o"/>
            </a:pPr>
            <a:r>
              <a:rPr lang="ru-RU" sz="2400" b="1" cap="small" dirty="0" smtClean="0"/>
              <a:t>В 1926 году вторая областная Олимпиада </a:t>
            </a:r>
          </a:p>
          <a:p>
            <a:pPr>
              <a:buFont typeface="Courier New" pitchFamily="49" charset="0"/>
              <a:buChar char="o"/>
            </a:pPr>
            <a:r>
              <a:rPr lang="ru-RU" sz="2400" b="1" cap="small" dirty="0" smtClean="0"/>
              <a:t>В 1927 введен в строй первый центральный стадион </a:t>
            </a:r>
          </a:p>
          <a:p>
            <a:endParaRPr lang="ru-RU" sz="2400" dirty="0"/>
          </a:p>
        </p:txBody>
      </p:sp>
      <p:pic>
        <p:nvPicPr>
          <p:cNvPr id="18434" name="Picture 2" descr="http://i014.radikal.ru/1205/61/3aca245b5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000500" cy="2971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28600"/>
            <a:ext cx="8676542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small" dirty="0" smtClean="0"/>
              <a:t>В 1939 г. В Коми АССР насчитывалось </a:t>
            </a:r>
          </a:p>
          <a:p>
            <a:r>
              <a:rPr lang="ru-RU" sz="2400" b="1" cap="small" dirty="0" smtClean="0"/>
              <a:t>                                                          4 городских и сельских стадиона</a:t>
            </a:r>
          </a:p>
          <a:p>
            <a:r>
              <a:rPr lang="ru-RU" sz="2400" b="1" cap="small" dirty="0" smtClean="0"/>
              <a:t>20 лыжных баз на 1425 пар лыж и лыжный трамплин</a:t>
            </a:r>
          </a:p>
          <a:p>
            <a:endParaRPr lang="ru-RU" sz="2400" b="1" cap="small" dirty="0" smtClean="0"/>
          </a:p>
          <a:p>
            <a:endParaRPr lang="ru-RU" sz="2400" b="1" cap="small" dirty="0" smtClean="0"/>
          </a:p>
          <a:p>
            <a:endParaRPr lang="ru-RU" sz="2400" b="1" cap="small" dirty="0" smtClean="0"/>
          </a:p>
          <a:p>
            <a:endParaRPr lang="ru-RU" sz="2400" b="1" cap="small" dirty="0" smtClean="0"/>
          </a:p>
          <a:p>
            <a:endParaRPr lang="ru-RU" sz="2400" b="1" cap="small" dirty="0" smtClean="0"/>
          </a:p>
          <a:p>
            <a:endParaRPr lang="ru-RU" sz="2400" b="1" cap="small" dirty="0" smtClean="0"/>
          </a:p>
          <a:p>
            <a:endParaRPr lang="ru-RU" sz="2400" b="1" cap="small" dirty="0" smtClean="0"/>
          </a:p>
          <a:p>
            <a:endParaRPr lang="ru-RU" sz="2400" b="1" cap="small" dirty="0" smtClean="0"/>
          </a:p>
          <a:p>
            <a:endParaRPr lang="ru-RU" sz="2400" b="1" cap="small" dirty="0" smtClean="0"/>
          </a:p>
          <a:p>
            <a:r>
              <a:rPr lang="ru-RU" sz="2400" b="1" cap="small" dirty="0" smtClean="0"/>
              <a:t>Однако, основное развитие лыжные гонки получили в </a:t>
            </a:r>
          </a:p>
          <a:p>
            <a:r>
              <a:rPr lang="ru-RU" sz="2400" b="1" cap="small" dirty="0" smtClean="0"/>
              <a:t> послевоенные годы .</a:t>
            </a:r>
          </a:p>
          <a:p>
            <a:r>
              <a:rPr lang="ru-RU" sz="2400" b="1" cap="small" dirty="0" smtClean="0"/>
              <a:t>Были созданы условия для выхода спортсменов республики</a:t>
            </a:r>
          </a:p>
          <a:p>
            <a:r>
              <a:rPr lang="ru-RU" sz="2400" b="1" cap="small" dirty="0" smtClean="0"/>
              <a:t>на всесоюзную и международную спортивные арены.</a:t>
            </a:r>
            <a:endParaRPr lang="ru-RU" sz="2400" dirty="0"/>
          </a:p>
        </p:txBody>
      </p:sp>
      <p:pic>
        <p:nvPicPr>
          <p:cNvPr id="19458" name="Picture 2" descr="http://www.ljplus.ru/img4/c/o/cocomera1976/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343400" cy="30500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20" y="762000"/>
            <a:ext cx="904908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small" dirty="0" smtClean="0"/>
              <a:t>Уже более 30 лет в конце зимы в Сыктывкаре – лыжный месяц.</a:t>
            </a:r>
          </a:p>
          <a:p>
            <a:r>
              <a:rPr lang="ru-RU" sz="2400" b="1" cap="small" dirty="0" smtClean="0"/>
              <a:t>Дело не только в проведении ежегодного традиционного </a:t>
            </a:r>
          </a:p>
          <a:p>
            <a:r>
              <a:rPr lang="ru-RU" sz="2400" b="1" cap="small" dirty="0" smtClean="0"/>
              <a:t>месячника лыжного спорта в республике, но и в том, </a:t>
            </a:r>
          </a:p>
          <a:p>
            <a:r>
              <a:rPr lang="ru-RU" sz="2400" b="1" cap="small" dirty="0" smtClean="0"/>
              <a:t>что уже 30 лет в Сыктывкаре проводятся  всесоюзные, затем </a:t>
            </a:r>
          </a:p>
          <a:p>
            <a:r>
              <a:rPr lang="ru-RU" sz="2400" b="1" cap="small" dirty="0" smtClean="0"/>
              <a:t>всероссийские и международные соревнования по </a:t>
            </a:r>
          </a:p>
          <a:p>
            <a:r>
              <a:rPr lang="ru-RU" sz="2400" b="1" cap="small" dirty="0" smtClean="0"/>
              <a:t>                                                                                           лыжным гонкам</a:t>
            </a:r>
          </a:p>
          <a:p>
            <a:endParaRPr lang="ru-RU" sz="2400" dirty="0"/>
          </a:p>
        </p:txBody>
      </p:sp>
      <p:pic>
        <p:nvPicPr>
          <p:cNvPr id="20482" name="Picture 2" descr="http://www.chastnik.ru/wp-content/uploads/2011/02/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4800600" cy="36004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304800"/>
            <a:ext cx="4716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/>
              <a:t>Раи́са Петро́вна Смета́нина</a:t>
            </a:r>
            <a:endParaRPr lang="ru-RU" sz="2800" dirty="0"/>
          </a:p>
        </p:txBody>
      </p:sp>
      <p:pic>
        <p:nvPicPr>
          <p:cNvPr id="21506" name="Picture 2" descr="http://www.savok.org/uploads/posts/2009-11/1257093624_smeta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762000"/>
            <a:ext cx="2571750" cy="353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990600"/>
            <a:ext cx="4919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29</a:t>
            </a:r>
            <a:r>
              <a:rPr lang="ru-RU" sz="2000" dirty="0" smtClean="0"/>
              <a:t> февраля 1952, село </a:t>
            </a:r>
            <a:r>
              <a:rPr lang="ru-RU" sz="2000" dirty="0" err="1" smtClean="0"/>
              <a:t>Мохча</a:t>
            </a:r>
            <a:r>
              <a:rPr lang="ru-RU" sz="2000" dirty="0" smtClean="0"/>
              <a:t>, Коми </a:t>
            </a:r>
            <a:r>
              <a:rPr lang="ru-RU" sz="2000" dirty="0" smtClean="0"/>
              <a:t>АССР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447800"/>
            <a:ext cx="632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Прославленная </a:t>
            </a:r>
            <a:r>
              <a:rPr lang="ru-RU" sz="2000" dirty="0" smtClean="0"/>
              <a:t>советская лыжница, заслуженный мастер спорта СССР, </a:t>
            </a:r>
            <a:r>
              <a:rPr lang="ru-RU" sz="2000" dirty="0" smtClean="0"/>
              <a:t> 4-кратная </a:t>
            </a:r>
            <a:r>
              <a:rPr lang="ru-RU" sz="2000" dirty="0" smtClean="0"/>
              <a:t>олимпийская чемпионка, 5-кратный </a:t>
            </a:r>
            <a:r>
              <a:rPr lang="ru-RU" sz="2000" dirty="0" smtClean="0"/>
              <a:t>серебряный и 1 раз бронзовый призер </a:t>
            </a:r>
            <a:r>
              <a:rPr lang="ru-RU" sz="2000" dirty="0" smtClean="0"/>
              <a:t>Олимпийских Игр, 5-кратная чемпионка мира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3200400"/>
            <a:ext cx="579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Принимала участие в пяти подряд зимних Олимпиадах, а свою последнюю награду завоевала на Играх в </a:t>
            </a:r>
            <a:r>
              <a:rPr lang="ru-RU" sz="2000" dirty="0" err="1" smtClean="0"/>
              <a:t>Альбервиле</a:t>
            </a:r>
            <a:r>
              <a:rPr lang="ru-RU" sz="2000" dirty="0" smtClean="0"/>
              <a:t> за </a:t>
            </a:r>
            <a:r>
              <a:rPr lang="ru-RU" sz="2000" dirty="0" smtClean="0"/>
              <a:t>несколько дней до 40-летия, что является своеобразным рекордом у лыжниц.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8768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Всего на ее счету 26 наград мировых чемпионатов и Олимпиад. По представлению МОК Раисе </a:t>
            </a:r>
            <a:r>
              <a:rPr lang="ru-RU" sz="2000" dirty="0" err="1" smtClean="0"/>
              <a:t>Сметаниной</a:t>
            </a:r>
            <a:r>
              <a:rPr lang="ru-RU" sz="2000" dirty="0" smtClean="0"/>
              <a:t> был присужден международный приз Кубертена. Её именем назван центр лыжного спорта в столице Республики Коми Сыктывкаре.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5772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Николай Серафимович </a:t>
            </a:r>
            <a:r>
              <a:rPr lang="ru-RU" sz="2800" b="1" dirty="0" err="1" smtClean="0"/>
              <a:t>Бажуков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990600"/>
            <a:ext cx="5980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23 </a:t>
            </a:r>
            <a:r>
              <a:rPr lang="ru-RU" sz="2000" dirty="0" smtClean="0"/>
              <a:t>июля </a:t>
            </a:r>
            <a:r>
              <a:rPr lang="ru-RU" sz="2000" dirty="0" smtClean="0"/>
              <a:t>1953, </a:t>
            </a:r>
            <a:r>
              <a:rPr lang="ru-RU" sz="2000" dirty="0" smtClean="0"/>
              <a:t>село Троицко-Печорск, Коми АССР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4478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Советский </a:t>
            </a:r>
            <a:r>
              <a:rPr lang="ru-RU" sz="2000" dirty="0" smtClean="0"/>
              <a:t>лыжник. </a:t>
            </a:r>
            <a:r>
              <a:rPr lang="ru-RU" sz="2000" dirty="0" smtClean="0"/>
              <a:t>Двукратный олимпийский чемпион, заслуженный мастер спорта СССР, заслуженный деятель культуры Республики Коми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590800"/>
            <a:ext cx="64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Первой своей Олимпиаде в </a:t>
            </a:r>
            <a:r>
              <a:rPr lang="ru-RU" sz="2000" dirty="0" smtClean="0"/>
              <a:t>Инсбруке Николай, имевший высокий спортивный рейтинг, принял участие в трех номерах лыжной программы: в гонке на 30 и 15 км и в эстафетных соревнованиях 4x10 км. На финише же оказался пятым. Николай полагает — просчет в подборе лыжной мази. Сам готовил лыжи, не рассчитал возможных изменений температурного режима.</a:t>
            </a:r>
            <a:endParaRPr lang="ru-RU" sz="2000" dirty="0"/>
          </a:p>
        </p:txBody>
      </p:sp>
      <p:pic>
        <p:nvPicPr>
          <p:cNvPr id="1026" name="Picture 2" descr="http://www.smsport.ru/image/lyz/bazhukov/dir/dir/Bazhukov_Nikol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57200"/>
            <a:ext cx="2181225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304800"/>
            <a:ext cx="456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Василий Павлович Рочев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990600"/>
            <a:ext cx="5618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22 декабря 1951 года, </a:t>
            </a:r>
            <a:endParaRPr lang="ru-RU" sz="2000" dirty="0" smtClean="0"/>
          </a:p>
          <a:p>
            <a:r>
              <a:rPr lang="ru-RU" sz="2000" dirty="0" smtClean="0"/>
              <a:t>                                 Село </a:t>
            </a:r>
            <a:r>
              <a:rPr lang="ru-RU" sz="2000" dirty="0" err="1" smtClean="0"/>
              <a:t>Бакур</a:t>
            </a:r>
            <a:r>
              <a:rPr lang="ru-RU" sz="2000" dirty="0" smtClean="0"/>
              <a:t>, </a:t>
            </a:r>
            <a:r>
              <a:rPr lang="ru-RU" sz="2000" dirty="0" err="1" smtClean="0"/>
              <a:t>Ижемского</a:t>
            </a:r>
            <a:r>
              <a:rPr lang="ru-RU" sz="2000" dirty="0" smtClean="0"/>
              <a:t> района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905000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Заслуженный мастер спорта СССР, олимпийский чемпион Лейк-Плэсида (США) 1980г., неоднократный победитель и призер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35814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наши дни Василия Павловича Рочева называют обычно «Василий </a:t>
            </a:r>
            <a:r>
              <a:rPr lang="ru-RU" sz="2000" dirty="0" err="1" smtClean="0"/>
              <a:t>Рочев-старший</a:t>
            </a:r>
            <a:r>
              <a:rPr lang="ru-RU" sz="2000" dirty="0" smtClean="0"/>
              <a:t>». Это вызвано тем, что его сын, Василий Васильевич </a:t>
            </a:r>
            <a:r>
              <a:rPr lang="ru-RU" sz="2000" dirty="0" smtClean="0"/>
              <a:t>Рочев, </a:t>
            </a:r>
            <a:r>
              <a:rPr lang="ru-RU" sz="2000" dirty="0" smtClean="0"/>
              <a:t>чемпион мира в спринте и неоднократный призёр Олимпиад и чемпионатов мира — сегодня член сборной команды России по лыжным гонкам и его имя, объективно, в наши дни более на слуху у болельщиков и журналистов.</a:t>
            </a:r>
            <a:endParaRPr lang="ru-RU" sz="2000" dirty="0"/>
          </a:p>
        </p:txBody>
      </p:sp>
      <p:pic>
        <p:nvPicPr>
          <p:cNvPr id="24582" name="Picture 6" descr="http://olymp2010.rambler.ru/images/news/2010/03/03/1267604404_68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"/>
            <a:ext cx="2857500" cy="21431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2400" y="2819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чемпионатов мира, СССР, </a:t>
            </a:r>
            <a:r>
              <a:rPr lang="ru-RU" sz="2000" dirty="0" smtClean="0"/>
              <a:t>заслуженный деятель культуры Республики Коми. 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339</TotalTime>
  <Words>587</Words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лыжного спорта в РК</dc:title>
  <dc:creator>Андрей Волков Львович</dc:creator>
  <cp:lastModifiedBy>Зять</cp:lastModifiedBy>
  <cp:revision>37</cp:revision>
  <dcterms:created xsi:type="dcterms:W3CDTF">2013-05-29T11:57:21Z</dcterms:created>
  <dcterms:modified xsi:type="dcterms:W3CDTF">2013-06-02T14:31:41Z</dcterms:modified>
</cp:coreProperties>
</file>