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3" r:id="rId8"/>
    <p:sldId id="283" r:id="rId9"/>
    <p:sldId id="279" r:id="rId10"/>
    <p:sldId id="264" r:id="rId11"/>
    <p:sldId id="265" r:id="rId12"/>
    <p:sldId id="267" r:id="rId13"/>
    <p:sldId id="281" r:id="rId14"/>
    <p:sldId id="268" r:id="rId15"/>
    <p:sldId id="269" r:id="rId16"/>
    <p:sldId id="270" r:id="rId17"/>
    <p:sldId id="282" r:id="rId18"/>
    <p:sldId id="271" r:id="rId19"/>
    <p:sldId id="272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90859"/>
            <a:ext cx="7488832" cy="51904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История развития Олимпийских игр</a:t>
            </a:r>
          </a:p>
        </p:txBody>
      </p:sp>
      <p:pic>
        <p:nvPicPr>
          <p:cNvPr id="1026" name="Picture 2" descr="F:\Новая папка (5)\1 слай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3336" y="-4492625"/>
            <a:ext cx="22402801" cy="3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33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/>
          </a:p>
          <a:p>
            <a:endParaRPr lang="ru-RU" sz="1200" dirty="0"/>
          </a:p>
          <a:p>
            <a:r>
              <a:rPr lang="ru-RU" sz="2000" dirty="0"/>
              <a:t>23 июня 1894 год, город Париж, университет Сорбонна – проведен 1 конгресс Международного олимпийского комитета (МОК). Барон Пьер де Кубертен инициировал мероприятие с целью объявить о проекте возрождения Древнегреческих Олимпийских игр. По предложению литератора и переводчика </a:t>
            </a:r>
            <a:r>
              <a:rPr lang="ru-RU" sz="2000" dirty="0" err="1"/>
              <a:t>Деметриуса</a:t>
            </a:r>
            <a:r>
              <a:rPr lang="ru-RU" sz="2000" dirty="0"/>
              <a:t> </a:t>
            </a:r>
            <a:r>
              <a:rPr lang="ru-RU" sz="2000" dirty="0" err="1"/>
              <a:t>Викеласа</a:t>
            </a:r>
            <a:r>
              <a:rPr lang="ru-RU" sz="2000" dirty="0"/>
              <a:t> (который впоследствии стал Первым президентом МОК) было принято решение о проведении  новых Олимпийских Игр в городе Афины (Греция). По замыслу организаторов Олимпиады, такое решение свидетельствовало бы о преемственности Олимпийских игр современности традиций Древней Греции и, к тому же, в городе был единственный большой стадион на всю Европу. К сожалению, от идеи провести Игры в г. Олимпии пришлось отказаться в связи с огромными затратами на реконструкцию стадиона.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Решение о проведении Первых Олимпийских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344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  <a:p>
            <a:endParaRPr lang="ru-RU" sz="1400" dirty="0"/>
          </a:p>
          <a:p>
            <a:r>
              <a:rPr lang="ru-RU" sz="1600" dirty="0"/>
              <a:t>В пасхальный понедельник христианства (католицизма, православия и протестантизма) и, к тому же, в День независимости Греции, 6 апреля 1896 года состоялась церемония открытия Первых летних Олимпийских игр современности. В день торжественного начала состязаний на стадионе в Афинах присутствовало больше 80 тыс. зрителей. Церемонию посетила и королевская семья Греции. Король Георг I с трибуны торжественно объявил Первые международные Олимпийские игры в городе Афины открытыми.</a:t>
            </a:r>
          </a:p>
          <a:p>
            <a:pPr>
              <a:buNone/>
            </a:pPr>
            <a:r>
              <a:rPr lang="ru-RU" sz="1600" dirty="0"/>
              <a:t> </a:t>
            </a:r>
          </a:p>
          <a:p>
            <a:r>
              <a:rPr lang="ru-RU" sz="1600" dirty="0"/>
              <a:t>С этого дня зародились первые олимпийские традиции: глава государства, где проходят соревнования, открывает Игры, на церемонии игр звучит Олимпийский гимн. Правда, таких традиции Олимпиады, как церемония зажжения огня, парад стран-участниц, произнесение клятвы еще не были установлены.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Церемония открытия Первых Олимпийских игр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06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96752"/>
            <a:ext cx="7408333" cy="47853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endParaRPr lang="ru-RU" sz="1600" dirty="0"/>
          </a:p>
          <a:p>
            <a:r>
              <a:rPr lang="ru-RU" sz="2000" dirty="0"/>
              <a:t>В первых олимпийских соревнованиях приняли участие более двухсот сорока спортсменов-мужчин. Было разыграно сорок три комплекта олимпийских медалей в таких олимпийских видах спорта: борьба, лёгкая атлетика, велоспорт, плавание, стрельба, спортивная гимнастика, теннис, фехтование, тяжёлая атлетика.</a:t>
            </a:r>
          </a:p>
          <a:p>
            <a:endParaRPr lang="ru-RU" sz="2000" dirty="0"/>
          </a:p>
          <a:p>
            <a:r>
              <a:rPr lang="ru-RU" sz="2000" dirty="0"/>
              <a:t>По данным МОК, в Первой Олимпиаде современности участвовали представители четырнадцати стран, своих спортсменов делегировали: Австралия, Болгария, Австрия, Великобритания, Германия, Венгрия, Греция, Кипр, Египет, Измир, Италия, Дания, США, Чили, Франция, Швеция и Швейцария.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Первых Олимпийских игр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49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556792"/>
            <a:ext cx="3600400" cy="4968552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1600" dirty="0"/>
              <a:t>Впервые российские спортсмены приняли участие в ОИ 1900 в Париже. В соревнованиях по конному спорту в классе упряжек из 4-х лошадей принимали участие 31 повозка с 29 наездниками из 7 стран мира. Среди них 2 повозки из России, владельцами которых были князь Орлов и Поляков. В число призеров наши представители не попали. Еще один спортсмен участвовал в соревнованиях по стрельбе, но его фамилию установить не удалось. В число призеров он не попал.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64896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РОССИЙСКИЕ УЧАСТНИКИ ОЛИМПИЙСКИХ ИГР.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9320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ОИ 1900 участвовали два российских фехтовальщика: П. </a:t>
            </a:r>
            <a:r>
              <a:rPr lang="ru-RU" sz="2000" dirty="0" err="1"/>
              <a:t>Заковорот</a:t>
            </a:r>
            <a:r>
              <a:rPr lang="ru-RU" sz="2000" dirty="0"/>
              <a:t> и Ю. Мишо. Оба фехтовали в финале соревнований по сабле среди маэстро (т. е. среди профессионалов). Мишо занял 5-е место, а </a:t>
            </a:r>
            <a:r>
              <a:rPr lang="ru-RU" sz="2000" dirty="0" err="1"/>
              <a:t>Заковорот</a:t>
            </a:r>
            <a:r>
              <a:rPr lang="ru-RU" sz="2000" dirty="0"/>
              <a:t> — 7-е. В официальном отчете Оргкомитета Игр II Олимпиады написано, что оба россиянина профессиональные военные из Варшавы. Известный американский олимпийский статистик Дэвид </a:t>
            </a:r>
            <a:r>
              <a:rPr lang="ru-RU" sz="2000" dirty="0" err="1"/>
              <a:t>Валлешински</a:t>
            </a:r>
            <a:r>
              <a:rPr lang="ru-RU" sz="2000" dirty="0"/>
              <a:t> в результатах ОИ 1900 подтверждает эти данные, но указывает, что Мишо представлял Россию и Францию.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Фехтовальщики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131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484784"/>
            <a:ext cx="7524824" cy="4641379"/>
          </a:xfrm>
        </p:spPr>
        <p:txBody>
          <a:bodyPr>
            <a:normAutofit/>
          </a:bodyPr>
          <a:lstStyle/>
          <a:p>
            <a:r>
              <a:rPr lang="ru-RU" dirty="0"/>
              <a:t>На Внеочередных </a:t>
            </a:r>
            <a:r>
              <a:rPr lang="ru-RU" dirty="0" smtClean="0"/>
              <a:t>Олимпийских </a:t>
            </a:r>
            <a:r>
              <a:rPr lang="ru-RU" dirty="0"/>
              <a:t>играх 1906 в Афинах в беге на 100 м в седьмом предварительном забеге выступал </a:t>
            </a:r>
            <a:r>
              <a:rPr lang="ru-RU" dirty="0" err="1"/>
              <a:t>Tchakmotine</a:t>
            </a:r>
            <a:r>
              <a:rPr lang="ru-RU" dirty="0"/>
              <a:t> (</a:t>
            </a:r>
            <a:r>
              <a:rPr lang="ru-RU" dirty="0" err="1" smtClean="0"/>
              <a:t>Russ</a:t>
            </a:r>
            <a:r>
              <a:rPr lang="en-US" dirty="0" err="1"/>
              <a:t>i</a:t>
            </a:r>
            <a:r>
              <a:rPr lang="ru-RU" dirty="0" smtClean="0"/>
              <a:t>e</a:t>
            </a:r>
            <a:r>
              <a:rPr lang="ru-RU" dirty="0"/>
              <a:t>). Не исключено, что фамилия была переведена не точно, и выступал один из организаторов Олимпиады Одесского учебного округа 1914 И. Чахотин. Об этом косвенно говорит хорошая организация и разнообразие программы Олимпиады в Одессе. Учитывая печальный опыт добраться до Афин в 1896, в 1906 одесситы могли это сделать. Возможно, их было несколько человек</a:t>
            </a:r>
            <a:r>
              <a:rPr lang="ru-RU" sz="18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3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100" dirty="0"/>
          </a:p>
          <a:p>
            <a:r>
              <a:rPr lang="ru-RU" sz="1400" dirty="0"/>
              <a:t>Спортсмены СССР участвовали в Олимпийских играх с 1952 по 1988 год. СССР был одним из лидеров по количеству завоеванных спортсменами медалей.</a:t>
            </a:r>
          </a:p>
          <a:p>
            <a:r>
              <a:rPr lang="ru-RU" sz="1400" dirty="0"/>
              <a:t>В 1952 году СССР впервые принял участие в летних Олимпийских играх в Хельсинки. Команда СССР в составе 295 спортсменов приняла участие во всех видах программы (кроме хоккея на траве) и сразу же заняла 2-е место в общем зачёте Игр по системе, принятой МОК и по системе НКЗ(с 21.10.2002). Первой олимпийской чемпионкой на летних Играх в легкоатлетических соревнованиях по метанию диска стала Нина </a:t>
            </a:r>
            <a:r>
              <a:rPr lang="ru-RU" sz="1400" dirty="0" err="1"/>
              <a:t>Пономарёва</a:t>
            </a:r>
            <a:r>
              <a:rPr lang="ru-RU" sz="1400" dirty="0"/>
              <a:t>-Ромашкова. 20 июля 1952 года она выиграла эти соревнования с олимпийским рекордом 51.42 м.</a:t>
            </a:r>
          </a:p>
          <a:p>
            <a:endParaRPr lang="ru-RU" sz="1400" dirty="0"/>
          </a:p>
          <a:p>
            <a:r>
              <a:rPr lang="ru-RU" sz="1400" dirty="0"/>
              <a:t>В 1956 году СССР впервые принял участие в зимних Олимпийских играх в </a:t>
            </a:r>
            <a:r>
              <a:rPr lang="ru-RU" sz="1400" dirty="0" err="1"/>
              <a:t>Кортина-д'Ампеццо</a:t>
            </a:r>
            <a:r>
              <a:rPr lang="ru-RU" sz="1400" dirty="0"/>
              <a:t> и занял 1-е место в общем зачёте Игр. 28 января 1956 года первой олимпийской чемпионкой на зимних Играх стала Любовь Козырева-Баранова в лыжной гонке на 10 км.</a:t>
            </a:r>
          </a:p>
          <a:p>
            <a:endParaRPr lang="ru-RU" sz="1400" dirty="0"/>
          </a:p>
          <a:p>
            <a:r>
              <a:rPr lang="ru-RU" sz="1400" dirty="0"/>
              <a:t>В 1988 году советская делегация впервые приняла участие в </a:t>
            </a:r>
            <a:r>
              <a:rPr lang="ru-RU" sz="1400" dirty="0" err="1"/>
              <a:t>Паралимпийских</a:t>
            </a:r>
            <a:r>
              <a:rPr lang="ru-RU" sz="1400" dirty="0"/>
              <a:t> играх в Сеуле. Дебютанты </a:t>
            </a:r>
            <a:r>
              <a:rPr lang="ru-RU" sz="1400" dirty="0" err="1"/>
              <a:t>Параолимпиад</a:t>
            </a:r>
            <a:r>
              <a:rPr lang="ru-RU" sz="1400" dirty="0"/>
              <a:t> заняли двенадцатое место в общем зачёте.</a:t>
            </a:r>
          </a:p>
          <a:p>
            <a:endParaRPr lang="ru-RU" sz="1400" dirty="0"/>
          </a:p>
          <a:p>
            <a:r>
              <a:rPr lang="ru-RU" sz="1400" dirty="0"/>
              <a:t>В течение 41 года существования НОК СССР принял участие в 18 зимних и летних Олимпийских играх и на всех играл лидирующую роль в общем зачёте, никогда не опускаясь ниже второго места. Спортсмены СССР всегда играли ключевую роль в розыгрыше первых мест в таких соревнованиях как</a:t>
            </a:r>
          </a:p>
          <a:p>
            <a:endParaRPr lang="ru-RU" sz="1400" dirty="0"/>
          </a:p>
          <a:p>
            <a:r>
              <a:rPr lang="ru-RU" sz="1400" dirty="0"/>
              <a:t>на летних играх : лёгкая атлетика, тяжёлая атлетика, вольная борьба , классическая борьба, спортивная гимнастика, фехтование, гребля на байдарках и каноэ, пулевая стрельба, гандбол, волейбол.</a:t>
            </a:r>
          </a:p>
          <a:p>
            <a:r>
              <a:rPr lang="ru-RU" sz="1400" dirty="0"/>
              <a:t>на зимних играх : лыжные гонки, скоростной бег на коньках, фигурное катание, биатлон, хоккей с шайбой.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52128"/>
          </a:xfrm>
        </p:spPr>
        <p:txBody>
          <a:bodyPr/>
          <a:lstStyle/>
          <a:p>
            <a:r>
              <a:rPr lang="ru-RU" dirty="0" smtClean="0"/>
              <a:t>СССР на Олимпийских играх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348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чемпионы Республики Коми</a:t>
            </a:r>
            <a:endParaRPr lang="ru-RU" dirty="0"/>
          </a:p>
        </p:txBody>
      </p:sp>
      <p:pic>
        <p:nvPicPr>
          <p:cNvPr id="1026" name="Picture 2" descr="G:\Новая папка (5)\15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632848" cy="4588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1916832"/>
            <a:ext cx="4960061" cy="43147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700" dirty="0"/>
          </a:p>
          <a:p>
            <a:r>
              <a:rPr lang="ru-RU" sz="2000" dirty="0"/>
              <a:t>Сметанина Раиса Петровна (лыжные гонки)</a:t>
            </a:r>
          </a:p>
          <a:p>
            <a:r>
              <a:rPr lang="ru-RU" sz="2000" dirty="0"/>
              <a:t>- Заслуженный мастер спорта СССР</a:t>
            </a:r>
          </a:p>
          <a:p>
            <a:r>
              <a:rPr lang="ru-RU" sz="2000" dirty="0"/>
              <a:t>- Четырехкратная Олимпийская чемпионка 1976, 1980, 1992 годов</a:t>
            </a:r>
          </a:p>
          <a:p>
            <a:r>
              <a:rPr lang="ru-RU" sz="2000" dirty="0"/>
              <a:t>- Участница пяти Олимпийских игр 1976, 1980, 1984, 1988, 1992 годов</a:t>
            </a:r>
          </a:p>
          <a:p>
            <a:r>
              <a:rPr lang="ru-RU" sz="2000" dirty="0"/>
              <a:t>- Семикратная Чемпионка Мира</a:t>
            </a:r>
          </a:p>
          <a:p>
            <a:r>
              <a:rPr lang="ru-RU" sz="2000" dirty="0"/>
              <a:t>- Обладатель Кубка Мира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63272" cy="1591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Сметанина Раиса Петровна (лыжные гонки)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61719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6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4824536" cy="4320480"/>
          </a:xfrm>
        </p:spPr>
        <p:txBody>
          <a:bodyPr>
            <a:normAutofit/>
          </a:bodyPr>
          <a:lstStyle/>
          <a:p>
            <a:r>
              <a:rPr lang="ru-RU" sz="2000" dirty="0"/>
              <a:t>Рочев Василий Павлович (лыжные гонки)</a:t>
            </a:r>
          </a:p>
          <a:p>
            <a:r>
              <a:rPr lang="ru-RU" sz="2000" dirty="0"/>
              <a:t>- Заслуженный мастер спорта СССР</a:t>
            </a:r>
          </a:p>
          <a:p>
            <a:r>
              <a:rPr lang="ru-RU" sz="2000" dirty="0"/>
              <a:t>- Заслуженный Тренер России</a:t>
            </a:r>
          </a:p>
          <a:p>
            <a:r>
              <a:rPr lang="ru-RU" sz="2000" dirty="0"/>
              <a:t>- Олимпийский чемпион 1980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1042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Рочев Василий Павлович (лыжные гонки)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2853738" cy="42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23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r>
              <a:rPr lang="ru-RU" sz="1800" dirty="0"/>
              <a:t>Существует много неясностей о возникновении Олимпийских игр древности. Но однозначно известно то, что родиной Олимпийских игр является Древняя Греция, а конкретнее святилище Олимпия, которое расположено на западе Пелопоннесского полуострова. Тут в долине реки </a:t>
            </a:r>
            <a:r>
              <a:rPr lang="ru-RU" sz="1800" dirty="0" err="1"/>
              <a:t>Алфей</a:t>
            </a:r>
            <a:r>
              <a:rPr lang="ru-RU" sz="1800" dirty="0"/>
              <a:t>, у самого подножья горы Кронос, до сих пор зажигается огонь Олимпийских игр современности. Именно здесь все началось…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658416" cy="125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Новая папка (5)\2 слай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59637"/>
            <a:ext cx="5688632" cy="3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75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060848"/>
            <a:ext cx="4536504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Заслуженный мастер спорта СССР</a:t>
            </a:r>
          </a:p>
          <a:p>
            <a:r>
              <a:rPr lang="ru-RU" dirty="0"/>
              <a:t>- Двукратный Олимпийский Чемпион 1976, 1980 годов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Бажуков</a:t>
            </a:r>
            <a:r>
              <a:rPr lang="ru-RU" sz="4000" dirty="0" smtClean="0"/>
              <a:t> Николай Серафимович (лыжные гонки)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2901280" cy="40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4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916832"/>
            <a:ext cx="3303877" cy="4137323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Заслуженный мастер спорта СССР</a:t>
            </a:r>
          </a:p>
          <a:p>
            <a:r>
              <a:rPr lang="ru-RU" dirty="0"/>
              <a:t>- Серебряный призер Олимпийских Игр 1980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Рочева Нина Петровна (лыжные гонки)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311748" cy="38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8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/>
              <a:t>Выполнила ученица 10 класса</a:t>
            </a:r>
          </a:p>
          <a:p>
            <a:pPr algn="r"/>
            <a:r>
              <a:rPr lang="ru-RU" sz="2000" dirty="0"/>
              <a:t>Синицына Яна Сергеевна</a:t>
            </a:r>
          </a:p>
          <a:p>
            <a:pPr algn="r"/>
            <a:r>
              <a:rPr lang="ru-RU" sz="2000" dirty="0"/>
              <a:t>Учитель:</a:t>
            </a:r>
          </a:p>
          <a:p>
            <a:pPr algn="r"/>
            <a:r>
              <a:rPr lang="ru-RU" sz="2000" dirty="0"/>
              <a:t>Назарова Оксана Петровна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60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53634" cy="48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680520"/>
          </a:xfrm>
        </p:spPr>
        <p:txBody>
          <a:bodyPr>
            <a:normAutofit/>
          </a:bodyPr>
          <a:lstStyle/>
          <a:p>
            <a:r>
              <a:rPr lang="ru-RU" sz="1800" dirty="0"/>
              <a:t>Легенда первая (миф). Когда могучий Зевс-громовержец победил в смертельной схватке своего отца Кроноса, который пожирал собственных детей и был абсолютно беспощаден. Зевс освободил их и повелел в честь этого события проводить игры, которые называли Олимпийскими.</a:t>
            </a:r>
          </a:p>
          <a:p>
            <a:r>
              <a:rPr lang="ru-RU" sz="1800" dirty="0"/>
              <a:t>Легенда вторая (миф). Эта легенда гласит, что Олимпийские игры придумал и организовал сын Зевса – Геракл, который совершил двенадцать легендарных подвигов. В честь одного из этих подвигов и начали проводить Олимпийские игры.</a:t>
            </a:r>
          </a:p>
          <a:p>
            <a:r>
              <a:rPr lang="ru-RU" sz="1800" dirty="0"/>
              <a:t>Легенда третья (миф). В этой легенде рассказывается о том, что Олимпийские игры учредили в честь победы в состязаниях на конных колесницах </a:t>
            </a:r>
            <a:r>
              <a:rPr lang="ru-RU" sz="1800" dirty="0" err="1"/>
              <a:t>Пелопса</a:t>
            </a:r>
            <a:r>
              <a:rPr lang="ru-RU" sz="1800" dirty="0"/>
              <a:t>, внука великого Зевса-</a:t>
            </a:r>
            <a:r>
              <a:rPr lang="ru-RU" sz="1800" dirty="0" err="1"/>
              <a:t>громовежца</a:t>
            </a:r>
            <a:r>
              <a:rPr lang="ru-RU" sz="1800" dirty="0"/>
              <a:t>, над царем города </a:t>
            </a:r>
            <a:r>
              <a:rPr lang="ru-RU" sz="1800" dirty="0" err="1"/>
              <a:t>Писы</a:t>
            </a:r>
            <a:r>
              <a:rPr lang="ru-RU" sz="1800" dirty="0"/>
              <a:t> </a:t>
            </a:r>
            <a:r>
              <a:rPr lang="ru-RU" sz="1800" dirty="0" err="1"/>
              <a:t>Эномаем</a:t>
            </a:r>
            <a:r>
              <a:rPr lang="ru-RU" sz="1800" dirty="0"/>
              <a:t>. В благодарность за победу </a:t>
            </a:r>
            <a:r>
              <a:rPr lang="ru-RU" sz="1800" dirty="0" err="1"/>
              <a:t>Пелопс</a:t>
            </a:r>
            <a:r>
              <a:rPr lang="ru-RU" sz="1800" dirty="0"/>
              <a:t> воздвиг святилище в Олимпии. Там он приносил жертвы. А также, главное – он учредил Олимпийские игры.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Мифы возникновения Олимпийских игр.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53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00808"/>
            <a:ext cx="7408333" cy="44644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600" dirty="0"/>
          </a:p>
          <a:p>
            <a:endParaRPr lang="ru-RU" sz="2600" dirty="0" smtClean="0"/>
          </a:p>
          <a:p>
            <a:r>
              <a:rPr lang="ru-RU" sz="3800" dirty="0"/>
              <a:t>1.Олимпиада имела место быть раз в четыре года при первом полнолунии после летнего поворота солнца (обычно в конце июля -- начале августа). Еще весной во все стороны рассылались гонцы-</a:t>
            </a:r>
            <a:r>
              <a:rPr lang="ru-RU" sz="3800" dirty="0" err="1"/>
              <a:t>спондофоры</a:t>
            </a:r>
            <a:r>
              <a:rPr lang="ru-RU" sz="3800" dirty="0"/>
              <a:t> с объявлением даты грядущей олимпиады, назначенной специальным комитетом.</a:t>
            </a:r>
          </a:p>
          <a:p>
            <a:r>
              <a:rPr lang="ru-RU" sz="3800" dirty="0"/>
              <a:t>2.Тренировавшиеся в течение года атлеты за месяц прибывали в Олимпию, где участвовали в отборочных мероприятиях и продолжали тренировки в специальном </a:t>
            </a:r>
            <a:r>
              <a:rPr lang="ru-RU" sz="3800" dirty="0" err="1"/>
              <a:t>гимнасии</a:t>
            </a:r>
            <a:r>
              <a:rPr lang="ru-RU" sz="3800" dirty="0"/>
              <a:t>, представлявшем собою окруженный колоннадой двор с дорожками для бога, площадками для метаний, борьбы и т. п., палестрой и жилыми помещениями для спортсменов.</a:t>
            </a:r>
          </a:p>
          <a:p>
            <a:r>
              <a:rPr lang="ru-RU" sz="3800" dirty="0"/>
              <a:t>3.В течение почти трехсот лет Олимпийские игры продолжались три дня. Первый и последний дни были посвящены торжественным церемониям, процессиям и жертвоприношениям, состязаниям отводился всего лишь один день.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и традиции Древних Олимпийских игр.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540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776 году до н.э. впервые состоялись Олимпийские игры.</a:t>
            </a:r>
          </a:p>
          <a:p>
            <a:r>
              <a:rPr lang="ru-RU" sz="2000" dirty="0"/>
              <a:t>На протяжении почти двенадцати столетий они непрерывно проводились каждые четыре года, пока в 393 году н.э. римский император Феодосий не запретил их как пережиток языческого наследия.</a:t>
            </a:r>
          </a:p>
          <a:p>
            <a:r>
              <a:rPr lang="ru-RU" sz="2000" dirty="0"/>
              <a:t>Все состязания проходили под открытым небом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56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752528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r>
              <a:rPr lang="ru-RU" sz="2000" dirty="0"/>
              <a:t>Первым из известных нам </a:t>
            </a:r>
            <a:r>
              <a:rPr lang="ru-RU" sz="2000" dirty="0" err="1"/>
              <a:t>олимпиоником</a:t>
            </a:r>
            <a:r>
              <a:rPr lang="ru-RU" sz="2000" dirty="0"/>
              <a:t> стал </a:t>
            </a:r>
            <a:r>
              <a:rPr lang="ru-RU" sz="2000" dirty="0" err="1"/>
              <a:t>Корэб</a:t>
            </a:r>
            <a:r>
              <a:rPr lang="ru-RU" sz="2000" dirty="0"/>
              <a:t> из Элиды, одержавший победу в беге на один стадий в 776 г. до н.э.</a:t>
            </a:r>
          </a:p>
          <a:p>
            <a:r>
              <a:rPr lang="ru-RU" sz="2000" dirty="0"/>
              <a:t>В числе участников и победителей Олимпийских игр были такие известные ученые и мыслители, как Демосфен, </a:t>
            </a:r>
            <a:r>
              <a:rPr lang="ru-RU" sz="2000" dirty="0" err="1"/>
              <a:t>Демокрит</a:t>
            </a:r>
            <a:r>
              <a:rPr lang="ru-RU" sz="2000" dirty="0"/>
              <a:t>, Платон, Аристотель, Сократ, Пифагор, Гиппократ. Причем соревновались они не только в изящных искусствах. К примеру, Пифагор был чемпионом по кулачному бою, а Платон – в панкратионе.</a:t>
            </a:r>
          </a:p>
          <a:p>
            <a:r>
              <a:rPr lang="ru-RU" sz="2000" dirty="0"/>
              <a:t>Самым знаменитым – и единственным за всю историю древних Олимпийских игр атлетом, побеждавшим на 6 Олимпиадах, – был «сильнейший среди сильных», борец Милон из Кротона.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Олимпийские чемпионы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220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408333" cy="4425355"/>
          </a:xfrm>
        </p:spPr>
        <p:txBody>
          <a:bodyPr/>
          <a:lstStyle/>
          <a:p>
            <a:endParaRPr lang="ru-RU" sz="1800" dirty="0"/>
          </a:p>
          <a:p>
            <a:r>
              <a:rPr lang="ru-RU" sz="2000" dirty="0"/>
              <a:t>В программе этой олимпиады, состоявшейся 2742 года назад, был один-единственный вид соревнований — соревнования по бегу. Дистанция бега (дромоса) составляла один малый стадий — приблизительно 185 метров.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Первые состязания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884368" cy="31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7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5"/>
            <a:ext cx="7408333" cy="1656185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1600" dirty="0">
                <a:solidFill>
                  <a:srgbClr val="073E87"/>
                </a:solidFill>
              </a:rPr>
              <a:t>Родился 1 января 1863г. Кубертен досконально изучил системы физического воспитания во многих странах и пришёл к мысли использовать идею возрождения Олимпийских игр для создания системы международных спортивных соревнований. 25 января 1892г. Пьер де Кубертен выступил в Сорбонне с докладом «Возрождение олимпизма». Ему было тогда всего 29 лет. В 1896 г. в Афинах состоялись I Олимпийские игры современности.</a:t>
            </a:r>
            <a:endParaRPr lang="ru-RU" sz="1600" dirty="0">
              <a:solidFill>
                <a:srgbClr val="073E8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Пьер де Кубертен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1599"/>
            <a:ext cx="52292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9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игры современности.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988840"/>
            <a:ext cx="6836850" cy="413732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1626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Candara</vt:lpstr>
      <vt:lpstr>Symbol</vt:lpstr>
      <vt:lpstr>Волна</vt:lpstr>
      <vt:lpstr>История развития Олимпийских игр</vt:lpstr>
      <vt:lpstr>Презентация PowerPoint</vt:lpstr>
      <vt:lpstr>Мифы возникновения Олимпийских игр.</vt:lpstr>
      <vt:lpstr>Правила и традиции Древних Олимпийских игр.</vt:lpstr>
      <vt:lpstr>Презентация PowerPoint</vt:lpstr>
      <vt:lpstr>Первые Олимпийские чемпионы</vt:lpstr>
      <vt:lpstr> Первые состязания </vt:lpstr>
      <vt:lpstr>Пьер де Кубертен</vt:lpstr>
      <vt:lpstr>Олимпийские игры современности.</vt:lpstr>
      <vt:lpstr> Решение о проведении Первых Олимпийских игр </vt:lpstr>
      <vt:lpstr>Церемония открытия Первых Олимпийских игр </vt:lpstr>
      <vt:lpstr>Участники Первых Олимпийских игр </vt:lpstr>
      <vt:lpstr>ПЕРВЫЕ РОССИЙСКИЕ УЧАСТНИКИ ОЛИМПИЙСКИХ ИГР.</vt:lpstr>
      <vt:lpstr>Фехтовальщики</vt:lpstr>
      <vt:lpstr>Презентация PowerPoint</vt:lpstr>
      <vt:lpstr>СССР на Олимпийских играх</vt:lpstr>
      <vt:lpstr>Олимпийские чемпионы Республики Коми</vt:lpstr>
      <vt:lpstr>Сметанина Раиса Петровна (лыжные гонки) </vt:lpstr>
      <vt:lpstr>Рочев Василий Павлович (лыжные гонки) </vt:lpstr>
      <vt:lpstr>Бажуков Николай Серафимович (лыжные гонки) </vt:lpstr>
      <vt:lpstr>Рочева Нина Петровна (лыжные гонки)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Олимпийских игр</dc:title>
  <dc:creator>Семья</dc:creator>
  <cp:lastModifiedBy>Физруки</cp:lastModifiedBy>
  <cp:revision>11</cp:revision>
  <dcterms:created xsi:type="dcterms:W3CDTF">2015-12-16T14:29:59Z</dcterms:created>
  <dcterms:modified xsi:type="dcterms:W3CDTF">2015-12-23T09:13:52Z</dcterms:modified>
</cp:coreProperties>
</file>